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EB2121D-0013-40D4-A6B5-5D4743B023F3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9A75CAB-7531-4316-B0E4-3F1AEEEFA78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hyperlink" Target="https://openclipart.org/detail/196667/mono-ba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831826">
            <a:off x="992707" y="1277625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335522">
            <a:off x="2364958" y="452388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164075">
            <a:off x="3781639" y="382224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766968">
            <a:off x="5094461" y="412016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2749" y="2254144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 smtClean="0">
                <a:latin typeface="Century Gothic" panose="020B0502020202020204" pitchFamily="34" charset="0"/>
              </a:rPr>
              <a:t>Numbers </a:t>
            </a:r>
          </a:p>
          <a:p>
            <a:pPr algn="ctr"/>
            <a:r>
              <a:rPr lang="en-GB" sz="5400" dirty="0" smtClean="0">
                <a:latin typeface="Century Gothic" panose="020B0502020202020204" pitchFamily="34" charset="0"/>
              </a:rPr>
              <a:t>Around</a:t>
            </a:r>
          </a:p>
          <a:p>
            <a:pPr algn="ctr"/>
            <a:r>
              <a:rPr lang="en-GB" sz="5400" dirty="0" smtClean="0">
                <a:latin typeface="Century Gothic" panose="020B0502020202020204" pitchFamily="34" charset="0"/>
              </a:rPr>
              <a:t> Us.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289075">
            <a:off x="6418707" y="1445926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023700">
            <a:off x="4945695" y="4100224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7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766968">
            <a:off x="6325320" y="3293756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6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025282">
            <a:off x="1095795" y="2996620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56659">
            <a:off x="3616482" y="4252623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8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1281313">
            <a:off x="2196801" y="4091282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9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3568" y="2505828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Can you think of numbers we use everyday</a:t>
            </a:r>
            <a:r>
              <a:rPr lang="en-GB" sz="4800" dirty="0" smtClean="0">
                <a:latin typeface="Trebuchet MS" panose="020B0603020202020204" pitchFamily="34" charset="0"/>
              </a:rPr>
              <a:t>? </a:t>
            </a:r>
            <a:endParaRPr lang="en-GB" sz="4800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4800" dirty="0" smtClean="0">
                <a:latin typeface="Century Gothic" panose="020B0502020202020204" pitchFamily="34" charset="0"/>
              </a:rPr>
              <a:t>Make a list.</a:t>
            </a:r>
            <a:endParaRPr lang="en-GB" sz="4800" dirty="0">
              <a:latin typeface="Century Gothic" panose="020B0502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 rot="21040488">
            <a:off x="126334" y="256441"/>
            <a:ext cx="1865206" cy="1711423"/>
          </a:xfrm>
          <a:prstGeom prst="cloudCallout">
            <a:avLst>
              <a:gd name="adj1" fmla="val -36894"/>
              <a:gd name="adj2" fmla="val 89159"/>
            </a:avLst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789" y="523642"/>
            <a:ext cx="1077193" cy="1304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96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?</a:t>
            </a:r>
            <a:endParaRPr lang="en-GB" sz="96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543800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 smtClean="0">
                <a:latin typeface="Century Gothic" panose="020B0502020202020204" pitchFamily="34" charset="0"/>
              </a:rPr>
              <a:t>Numbers Around Us.</a:t>
            </a:r>
            <a:endParaRPr lang="en-GB" sz="4800" u="sng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Colin2\Documents\Rachel\website\Sept 2016\NumbersAreEverywhere\1383310595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6864">
            <a:off x="706783" y="1915571"/>
            <a:ext cx="1296291" cy="22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lin2\Documents\Rachel\website\Sept 2016\NumbersAreEverywhere\Rfc1394-City-Bus-3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5233"/>
            <a:ext cx="2893839" cy="15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lin2\Documents\Rachel\website\Sept 2016\NumbersAreEverywhere\B14-30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305">
            <a:off x="5874698" y="3850791"/>
            <a:ext cx="1209053" cy="12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lin2\Documents\Rachel\website\Sept 2016\NumbersAreEverywhere\silverstreak-Mobile-Phone-1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517">
            <a:off x="4294888" y="3849419"/>
            <a:ext cx="1081008" cy="20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lin2\Downloads\BBK--80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52">
            <a:off x="3318162" y="1661582"/>
            <a:ext cx="870653" cy="23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896082" y="5659297"/>
            <a:ext cx="2736303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56802" y="5667206"/>
            <a:ext cx="3614861" cy="65888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A35 TPN</a:t>
            </a:r>
            <a:endParaRPr lang="en-GB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32" name="Picture 8" descr="C:\Users\Colin2\Downloads\yeKcim-Keyboard-Mouse-topview-2400px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8"/>
          <a:stretch/>
        </p:blipFill>
        <p:spPr bwMode="auto">
          <a:xfrm rot="262038">
            <a:off x="5509865" y="2078275"/>
            <a:ext cx="2988552" cy="13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 rot="20620324">
            <a:off x="510199" y="1793962"/>
            <a:ext cx="1064577" cy="65888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25</a:t>
            </a:r>
            <a:endParaRPr lang="en-GB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543800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 smtClean="0">
                <a:latin typeface="Century Gothic" panose="020B0502020202020204" pitchFamily="34" charset="0"/>
              </a:rPr>
              <a:t>Time.</a:t>
            </a:r>
            <a:endParaRPr lang="en-GB" sz="4800" u="sng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 descr="C:\Users\Colin2\Downloads\5oclock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031890" cy="20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lin2\Downloads\reloj-oro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983"/>
            <a:ext cx="1237350" cy="20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lin2\Downloads\New-hTC-one-blue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16182"/>
            <a:ext cx="1309225" cy="26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lin2\Downloads\micro-ondes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9" y="4601578"/>
            <a:ext cx="2676703" cy="16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lin2\Downloads\roan-CRT-Monitor-with-Power-Light-8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50" y="3933055"/>
            <a:ext cx="2434695" cy="26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9402" y="5421318"/>
            <a:ext cx="82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latin typeface="Agency FB" panose="020B0503020202020204" pitchFamily="34" charset="0"/>
              </a:rPr>
              <a:t>10:00</a:t>
            </a:r>
          </a:p>
        </p:txBody>
      </p:sp>
      <p:pic>
        <p:nvPicPr>
          <p:cNvPr id="1030" name="Picture 6" descr="C:\Users\Colin2\Downloads\aqeeliz-Calendar-80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69" y="908720"/>
            <a:ext cx="2089676" cy="26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543800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 smtClean="0">
                <a:latin typeface="Century Gothic" panose="020B0502020202020204" pitchFamily="34" charset="0"/>
              </a:rPr>
              <a:t>Measuring.</a:t>
            </a:r>
            <a:endParaRPr lang="en-GB" sz="4800" u="sng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Colin2\Downloads\23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383">
            <a:off x="5864012" y="1430581"/>
            <a:ext cx="2737901" cy="13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olin2\Downloads\tom-Bathroom-scale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084487" cy="20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lin2\Downloads\1305524071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25591"/>
            <a:ext cx="2119609" cy="24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lin2\Downloads\Messbecher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042">
            <a:off x="5664850" y="4004263"/>
            <a:ext cx="2200995" cy="23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lin2\Downloads\Anonymous-room-thermometer-celsius-8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12" y="3743823"/>
            <a:ext cx="921032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olin2\Downloads\cyberscooty-metre_ruban-80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929">
            <a:off x="743243" y="1484565"/>
            <a:ext cx="2592288" cy="22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 rot="21018167">
            <a:off x="6373939" y="4165078"/>
            <a:ext cx="1064577" cy="65888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1l</a:t>
            </a:r>
            <a:endParaRPr lang="en-GB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543800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 smtClean="0">
                <a:latin typeface="Century Gothic" panose="020B0502020202020204" pitchFamily="34" charset="0"/>
              </a:rPr>
              <a:t>Money.</a:t>
            </a:r>
            <a:endParaRPr lang="en-GB" sz="4800" u="sng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9610" y="18523"/>
            <a:ext cx="841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£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Colin2\Downloads\HOLIDAY-MENU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3495"/>
            <a:ext cx="1855096" cy="25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lin2\Downloads\saving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979">
            <a:off x="5408996" y="178181"/>
            <a:ext cx="1458911" cy="16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lin2\Downloads\Wallet-800p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662310">
            <a:off x="7211829" y="445083"/>
            <a:ext cx="166576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lin2\Downloads\Candy-Shoppe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71" y="2469778"/>
            <a:ext cx="2769898" cy="27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lin2\Downloads\credit-card-front-8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063">
            <a:off x="6248366" y="2122751"/>
            <a:ext cx="1616929" cy="11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26292">
            <a:off x="6787716" y="4092922"/>
            <a:ext cx="1512168" cy="21621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</a:rPr>
              <a:t>###########</a:t>
            </a:r>
          </a:p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</a:rPr>
              <a:t>SHOP</a:t>
            </a:r>
          </a:p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</a:rPr>
              <a:t>###########</a:t>
            </a:r>
          </a:p>
          <a:p>
            <a:endParaRPr lang="en-GB" sz="1200" dirty="0">
              <a:ln>
                <a:solidFill>
                  <a:sysClr val="windowText" lastClr="000000"/>
                </a:solidFill>
              </a:ln>
              <a:latin typeface="Century Gothic" panose="020B0502020202020204" pitchFamily="34" charset="0"/>
            </a:endParaRPr>
          </a:p>
          <a:p>
            <a:r>
              <a:rPr lang="en-GB" sz="105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Article        Amount</a:t>
            </a:r>
          </a:p>
          <a:p>
            <a:r>
              <a:rPr lang="en-GB" sz="80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------------------------------</a:t>
            </a:r>
          </a:p>
          <a:p>
            <a:r>
              <a:rPr lang="en-GB" sz="80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T-shirt                 £9.99</a:t>
            </a:r>
          </a:p>
          <a:p>
            <a:r>
              <a:rPr lang="en-GB" sz="80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Jeans                 £34.99</a:t>
            </a:r>
          </a:p>
          <a:p>
            <a:endParaRPr lang="en-GB" sz="800" dirty="0">
              <a:ln>
                <a:solidFill>
                  <a:sysClr val="windowText" lastClr="000000"/>
                </a:solidFill>
              </a:ln>
              <a:latin typeface="Trebuchet MS" panose="020B0603020202020204" pitchFamily="34" charset="0"/>
            </a:endParaRPr>
          </a:p>
          <a:p>
            <a:r>
              <a:rPr lang="en-GB" sz="80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------------------------------</a:t>
            </a:r>
          </a:p>
          <a:p>
            <a:r>
              <a:rPr lang="en-GB" sz="80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Total                 £44.98</a:t>
            </a:r>
          </a:p>
          <a:p>
            <a:endParaRPr lang="en-GB" sz="800" dirty="0">
              <a:ln>
                <a:solidFill>
                  <a:sysClr val="windowText" lastClr="000000"/>
                </a:solidFill>
              </a:ln>
              <a:latin typeface="Trebuchet MS" panose="020B0603020202020204" pitchFamily="34" charset="0"/>
            </a:endParaRPr>
          </a:p>
          <a:p>
            <a:pPr algn="ctr"/>
            <a:r>
              <a:rPr lang="en-GB" sz="800" dirty="0" smtClean="0">
                <a:ln>
                  <a:solidFill>
                    <a:sysClr val="windowText" lastClr="000000"/>
                  </a:solidFill>
                </a:ln>
                <a:latin typeface="Trebuchet MS" panose="020B0603020202020204" pitchFamily="34" charset="0"/>
              </a:rPr>
              <a:t>1/9/16</a:t>
            </a:r>
            <a:endParaRPr lang="en-GB" sz="800" dirty="0">
              <a:ln>
                <a:solidFill>
                  <a:sysClr val="windowText" lastClr="000000"/>
                </a:solidFill>
              </a:ln>
              <a:latin typeface="Trebuchet MS" panose="020B0603020202020204" pitchFamily="34" charset="0"/>
            </a:endParaRPr>
          </a:p>
          <a:p>
            <a:pPr algn="ctr"/>
            <a:endParaRPr lang="en-GB" sz="1200" dirty="0">
              <a:ln>
                <a:solidFill>
                  <a:sysClr val="windowText" lastClr="000000"/>
                </a:solidFill>
              </a:ln>
              <a:latin typeface="Trebuchet MS" panose="020B0603020202020204" pitchFamily="34" charset="0"/>
            </a:endParaRPr>
          </a:p>
        </p:txBody>
      </p:sp>
      <p:sp>
        <p:nvSpPr>
          <p:cNvPr id="4" name="AutoShape 8" descr="#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38908" y="252919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£16.95</a:t>
            </a:r>
            <a:endParaRPr lang="en-GB" sz="8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82" name="Picture 10" descr="C:\Users\Colin2\Downloads\price-tag-8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2" y="4577057"/>
            <a:ext cx="2012944" cy="20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231114">
            <a:off x="976770" y="4891032"/>
            <a:ext cx="11129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SALE 20% OFF</a:t>
            </a:r>
            <a:endParaRPr lang="en-US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277</TotalTime>
  <Words>69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Wigan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Are Everywhere</dc:title>
  <dc:creator>Colin2</dc:creator>
  <cp:lastModifiedBy>Colin2</cp:lastModifiedBy>
  <cp:revision>23</cp:revision>
  <dcterms:created xsi:type="dcterms:W3CDTF">2016-08-17T09:25:47Z</dcterms:created>
  <dcterms:modified xsi:type="dcterms:W3CDTF">2016-08-23T08:25:58Z</dcterms:modified>
</cp:coreProperties>
</file>