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9519" y="2430010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63942" y="2276872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564904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297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455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3260" y="2407698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4885" y="254595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47359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7" y="2510033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4440" y="2463727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5354" y="2403751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</a:t>
            </a:r>
            <a:r>
              <a:rPr lang="en-GB" sz="9600" dirty="0" smtClean="0">
                <a:latin typeface="Trebuchet MS" panose="020B0603020202020204" pitchFamily="34" charset="0"/>
              </a:rPr>
              <a:t>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6596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420888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1213" y="2317897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6 x </a:t>
            </a:r>
            <a:r>
              <a:rPr lang="en-GB" sz="2800" dirty="0" smtClean="0"/>
              <a:t>7 </a:t>
            </a:r>
            <a:r>
              <a:rPr lang="en-GB" sz="2800" dirty="0" smtClean="0"/>
              <a:t>= </a:t>
            </a:r>
            <a:r>
              <a:rPr lang="en-GB" sz="2800" dirty="0" smtClean="0"/>
              <a:t>42</a:t>
            </a:r>
            <a:r>
              <a:rPr lang="en-GB" sz="2800" dirty="0" smtClean="0"/>
              <a:t>	  2) </a:t>
            </a:r>
            <a:r>
              <a:rPr lang="en-GB" sz="2800" dirty="0" smtClean="0"/>
              <a:t>8 </a:t>
            </a:r>
            <a:r>
              <a:rPr lang="en-GB" sz="2800" dirty="0" smtClean="0"/>
              <a:t>x 10 </a:t>
            </a:r>
            <a:r>
              <a:rPr lang="en-GB" sz="2800" smtClean="0"/>
              <a:t>= </a:t>
            </a:r>
            <a:r>
              <a:rPr lang="en-GB" sz="2800" smtClean="0"/>
              <a:t>80</a:t>
            </a:r>
            <a:r>
              <a:rPr lang="en-GB" sz="2800" dirty="0" smtClean="0"/>
              <a:t>	  3) </a:t>
            </a:r>
            <a:r>
              <a:rPr lang="en-GB" sz="2800" dirty="0" smtClean="0"/>
              <a:t>7 </a:t>
            </a:r>
            <a:r>
              <a:rPr lang="en-GB" sz="2800" dirty="0" smtClean="0"/>
              <a:t>x 11 = </a:t>
            </a:r>
            <a:r>
              <a:rPr lang="en-GB" sz="2800" dirty="0" smtClean="0"/>
              <a:t>77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4)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  	  5) 12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108</a:t>
            </a:r>
            <a:r>
              <a:rPr lang="en-GB" sz="2800" dirty="0"/>
              <a:t>	</a:t>
            </a:r>
            <a:r>
              <a:rPr lang="en-GB" sz="2800" dirty="0" smtClean="0"/>
              <a:t>  6)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</a:p>
          <a:p>
            <a:pPr marL="0" indent="0">
              <a:buNone/>
            </a:pPr>
            <a:r>
              <a:rPr lang="en-GB" sz="2800" dirty="0" smtClean="0"/>
              <a:t>  7)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8) 12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60</a:t>
            </a:r>
            <a:r>
              <a:rPr lang="en-GB" sz="2800" dirty="0"/>
              <a:t>	</a:t>
            </a:r>
            <a:r>
              <a:rPr lang="en-GB" sz="2800" dirty="0" smtClean="0"/>
              <a:t>  9) 11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33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10</a:t>
            </a:r>
            <a:r>
              <a:rPr lang="en-GB" sz="2800" dirty="0"/>
              <a:t>	</a:t>
            </a:r>
            <a:r>
              <a:rPr lang="en-GB" sz="2800" dirty="0" smtClean="0"/>
              <a:t>11) 6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  <a:r>
              <a:rPr lang="en-GB" sz="2800" dirty="0" smtClean="0"/>
              <a:t>12) 7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49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14) 9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36	15)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6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17) 4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18) 9 </a:t>
            </a:r>
            <a:r>
              <a:rPr lang="en-GB" sz="2800" dirty="0"/>
              <a:t>x 5</a:t>
            </a:r>
            <a:r>
              <a:rPr lang="en-GB" sz="2800" dirty="0" smtClean="0"/>
              <a:t>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8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21) 3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3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18</a:t>
            </a:r>
            <a:r>
              <a:rPr lang="en-GB" sz="2800" dirty="0"/>
              <a:t>	</a:t>
            </a:r>
            <a:r>
              <a:rPr lang="en-GB" sz="2800" dirty="0" smtClean="0"/>
              <a:t>23) </a:t>
            </a:r>
            <a:r>
              <a:rPr lang="en-GB" sz="2800" dirty="0" smtClean="0"/>
              <a:t>4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32</a:t>
            </a:r>
            <a:r>
              <a:rPr lang="en-GB" sz="2800" dirty="0"/>
              <a:t>	</a:t>
            </a:r>
            <a:r>
              <a:rPr lang="en-GB" sz="2800" dirty="0" smtClean="0"/>
              <a:t>24) 10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110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</a:t>
            </a:r>
            <a:r>
              <a:rPr lang="en-GB" sz="9600" dirty="0" smtClean="0">
                <a:latin typeface="Trebuchet MS" panose="020B0603020202020204" pitchFamily="34" charset="0"/>
              </a:rPr>
              <a:t>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4419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</a:t>
            </a:r>
            <a:r>
              <a:rPr lang="en-GB" sz="9600" dirty="0" smtClean="0">
                <a:latin typeface="Trebuchet MS" panose="020B0603020202020204" pitchFamily="34" charset="0"/>
              </a:rPr>
              <a:t>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92896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</a:t>
            </a:r>
            <a:r>
              <a:rPr lang="en-GB" sz="9600" dirty="0" smtClean="0">
                <a:latin typeface="Trebuchet MS" panose="020B0603020202020204" pitchFamily="34" charset="0"/>
              </a:rPr>
              <a:t>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92896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4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</a:t>
            </a:r>
            <a:r>
              <a:rPr lang="en-GB" sz="9600" dirty="0" smtClean="0">
                <a:latin typeface="Trebuchet MS" panose="020B0603020202020204" pitchFamily="34" charset="0"/>
              </a:rPr>
              <a:t>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86151" y="2492896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1" y="2492896"/>
            <a:ext cx="319104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6 x 7</vt:lpstr>
      <vt:lpstr>8 x 10</vt:lpstr>
      <vt:lpstr>7 x 11</vt:lpstr>
      <vt:lpstr>9 x 9</vt:lpstr>
      <vt:lpstr>12 x 9</vt:lpstr>
      <vt:lpstr>8 x 5</vt:lpstr>
      <vt:lpstr>7 x 8</vt:lpstr>
      <vt:lpstr>12 x 5</vt:lpstr>
      <vt:lpstr>11 x 3</vt:lpstr>
      <vt:lpstr>2 x 5</vt:lpstr>
      <vt:lpstr>6 x 2</vt:lpstr>
      <vt:lpstr>7 x 7</vt:lpstr>
      <vt:lpstr>8 x 9</vt:lpstr>
      <vt:lpstr>9 x 4</vt:lpstr>
      <vt:lpstr>6 x 12</vt:lpstr>
      <vt:lpstr>6 x 9</vt:lpstr>
      <vt:lpstr>4 x 7</vt:lpstr>
      <vt:lpstr>9 x 5</vt:lpstr>
      <vt:lpstr>8 x 3</vt:lpstr>
      <vt:lpstr>12 x 12</vt:lpstr>
      <vt:lpstr>3 x 4</vt:lpstr>
      <vt:lpstr>3 x 6</vt:lpstr>
      <vt:lpstr>4 x 8</vt:lpstr>
      <vt:lpstr>10 x 11</vt:lpstr>
      <vt:lpstr>7 x 9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37</cp:revision>
  <dcterms:created xsi:type="dcterms:W3CDTF">2019-08-08T10:53:32Z</dcterms:created>
  <dcterms:modified xsi:type="dcterms:W3CDTF">2021-06-21T08:32:16Z</dcterms:modified>
</cp:coreProperties>
</file>