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367" r:id="rId3"/>
    <p:sldId id="368" r:id="rId4"/>
    <p:sldId id="276" r:id="rId5"/>
    <p:sldId id="371" r:id="rId6"/>
    <p:sldId id="372" r:id="rId7"/>
    <p:sldId id="289" r:id="rId8"/>
    <p:sldId id="373" r:id="rId9"/>
    <p:sldId id="291" r:id="rId10"/>
    <p:sldId id="369" r:id="rId11"/>
    <p:sldId id="277" r:id="rId12"/>
    <p:sldId id="374" r:id="rId13"/>
    <p:sldId id="375" r:id="rId14"/>
    <p:sldId id="386" r:id="rId15"/>
    <p:sldId id="387" r:id="rId16"/>
    <p:sldId id="389" r:id="rId17"/>
    <p:sldId id="370" r:id="rId18"/>
    <p:sldId id="278" r:id="rId19"/>
    <p:sldId id="377" r:id="rId20"/>
    <p:sldId id="378" r:id="rId21"/>
    <p:sldId id="390" r:id="rId22"/>
    <p:sldId id="391" r:id="rId23"/>
    <p:sldId id="392" r:id="rId24"/>
    <p:sldId id="383" r:id="rId25"/>
    <p:sldId id="382" r:id="rId26"/>
    <p:sldId id="334" r:id="rId27"/>
    <p:sldId id="397" r:id="rId28"/>
    <p:sldId id="398" r:id="rId29"/>
    <p:sldId id="399" r:id="rId30"/>
    <p:sldId id="402" r:id="rId31"/>
    <p:sldId id="401" r:id="rId32"/>
    <p:sldId id="395" r:id="rId33"/>
    <p:sldId id="404" r:id="rId34"/>
    <p:sldId id="405" r:id="rId35"/>
    <p:sldId id="406" r:id="rId36"/>
    <p:sldId id="409" r:id="rId37"/>
    <p:sldId id="407" r:id="rId38"/>
    <p:sldId id="408" r:id="rId39"/>
    <p:sldId id="41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81892"/>
    <a:srgbClr val="996600"/>
    <a:srgbClr val="0AA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>
      <p:cViewPr>
        <p:scale>
          <a:sx n="66" d="100"/>
          <a:sy n="66" d="100"/>
        </p:scale>
        <p:origin x="-2538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A220FC-1908-4B6C-B7F4-B8C7D6D3238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2D2C74-3406-4653-91FA-A00FF87EF57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llthingsmaths.co.uk" TargetMode="External"/><Relationship Id="rId2" Type="http://schemas.openxmlformats.org/officeDocument/2006/relationships/hyperlink" Target="https://www.teacherspayteachers.com/Store/Whimsy-Clip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666" y="332656"/>
            <a:ext cx="5616624" cy="11430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GB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GB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GB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GB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GB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GB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GB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0510" y="5085184"/>
            <a:ext cx="8424936" cy="10534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1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2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3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4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5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6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7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8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9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</a:t>
            </a:r>
            <a:r>
              <a:rPr lang="en-GB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10</a:t>
            </a:r>
            <a:endParaRPr lang="en-GB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2492896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entury Gothic" pitchFamily="34" charset="0"/>
              </a:rPr>
              <a:t>Press the arrow to start the challenge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" y="0"/>
            <a:ext cx="183569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98782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5" y="404664"/>
            <a:ext cx="892899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Are you ready for your next estimation?</a:t>
            </a:r>
            <a:endParaRPr lang="en-GB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3704" y="0"/>
            <a:ext cx="913029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347865" y="3429000"/>
            <a:ext cx="2232248" cy="172819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drums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1" y="0"/>
            <a:ext cx="75557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2731" y="98072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9096" y="1054"/>
            <a:ext cx="912490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6843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drums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1" y="0"/>
            <a:ext cx="75557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2731" y="98072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2731" y="0"/>
            <a:ext cx="91312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6843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drums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1" y="0"/>
            <a:ext cx="75557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2731" y="98072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-6080" y="0"/>
            <a:ext cx="915008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6843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" y="-8130"/>
            <a:ext cx="9143669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9566" y="-21220"/>
            <a:ext cx="9134434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44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" y="0"/>
            <a:ext cx="36325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344" y="0"/>
            <a:ext cx="91406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2699792" y="5387358"/>
            <a:ext cx="42600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Play again</a:t>
            </a:r>
            <a:endParaRPr lang="en-GB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4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189" y="2564904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entury Gothic" pitchFamily="34" charset="0"/>
              </a:rPr>
              <a:t>Press the arrow to start the challenge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1404" y="0"/>
            <a:ext cx="9175404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435" y="260648"/>
            <a:ext cx="892899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Are you ready for your next estimation?</a:t>
            </a:r>
            <a:endParaRPr lang="en-GB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1404" y="24034"/>
            <a:ext cx="9175404" cy="68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-31404" y="-1"/>
            <a:ext cx="9175404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347865" y="3429000"/>
            <a:ext cx="2232248" cy="172819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cars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8" name="Frame 7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-25626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cars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8" name="Frame 7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itchFamily="34" charset="0"/>
              </a:rPr>
              <a:t>Estimation.</a:t>
            </a:r>
            <a:endParaRPr lang="en-GB" b="1" u="sng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Century Gothic" pitchFamily="34" charset="0"/>
              </a:rPr>
              <a:t>You are about to test your estimation skills!</a:t>
            </a:r>
          </a:p>
          <a:p>
            <a:r>
              <a:rPr lang="en-GB" dirty="0" smtClean="0">
                <a:latin typeface="Century Gothic" pitchFamily="34" charset="0"/>
              </a:rPr>
              <a:t>You need to estimate how many toys are on each slide.</a:t>
            </a:r>
          </a:p>
          <a:p>
            <a:r>
              <a:rPr lang="en-GB" dirty="0" smtClean="0">
                <a:latin typeface="Century Gothic" pitchFamily="34" charset="0"/>
              </a:rPr>
              <a:t>You will see them for a few seconds before they disappear!</a:t>
            </a:r>
          </a:p>
          <a:p>
            <a:r>
              <a:rPr lang="en-GB" dirty="0" smtClean="0">
                <a:latin typeface="Century Gothic" pitchFamily="34" charset="0"/>
              </a:rPr>
              <a:t>You can then make your estimation.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067945" y="5661248"/>
            <a:ext cx="1008112" cy="72008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39806" y="-25626"/>
            <a:ext cx="96490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cars </a:t>
            </a:r>
            <a:r>
              <a:rPr lang="en-GB" sz="36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8" name="Frame 7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-4639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344" y="0"/>
            <a:ext cx="91406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ame 4"/>
          <p:cNvSpPr/>
          <p:nvPr/>
        </p:nvSpPr>
        <p:spPr>
          <a:xfrm>
            <a:off x="3344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344" y="0"/>
            <a:ext cx="91406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ame 4"/>
          <p:cNvSpPr/>
          <p:nvPr/>
        </p:nvSpPr>
        <p:spPr>
          <a:xfrm>
            <a:off x="3344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3344" y="0"/>
            <a:ext cx="91406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2049332" y="5517232"/>
            <a:ext cx="511256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Well done!</a:t>
            </a:r>
            <a:endParaRPr lang="en-GB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344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0" y="29189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596336" y="5733256"/>
            <a:ext cx="1008112" cy="72008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435" y="4077072"/>
            <a:ext cx="8776733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Century Gothic" pitchFamily="34" charset="0"/>
              </a:rPr>
              <a:t>Press the arrow to start the challenge.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412776"/>
            <a:ext cx="8352928" cy="15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Century Gothic" pitchFamily="34" charset="0"/>
              </a:rPr>
              <a:t>Just like before, you will need to estimate how many toys are on each slide.</a:t>
            </a:r>
          </a:p>
          <a:p>
            <a:r>
              <a:rPr lang="en-GB" sz="2400" dirty="0" smtClean="0">
                <a:latin typeface="Century Gothic" pitchFamily="34" charset="0"/>
              </a:rPr>
              <a:t>You will see them for a few seconds before they disappear!</a:t>
            </a:r>
          </a:p>
          <a:p>
            <a:r>
              <a:rPr lang="en-GB" sz="2400" dirty="0" smtClean="0">
                <a:latin typeface="Century Gothic" pitchFamily="34" charset="0"/>
              </a:rPr>
              <a:t>You can then make your estimation.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6435" y="3111"/>
            <a:ext cx="892899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Are you ready for your next estimation?</a:t>
            </a:r>
            <a:endParaRPr lang="en-GB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-30481" y="0"/>
            <a:ext cx="909590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297961" y="4797152"/>
            <a:ext cx="2039083" cy="1512168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6532" y="98674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-25626"/>
            <a:ext cx="91440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airplanes </a:t>
            </a:r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11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12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13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6532" y="98674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-25626"/>
            <a:ext cx="91440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airplanes </a:t>
            </a:r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11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12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13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6532" y="986748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-25626"/>
            <a:ext cx="91440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airplanes </a:t>
            </a:r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2461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11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12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13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-130873" y="-32366"/>
            <a:ext cx="9274871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404664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itchFamily="34" charset="0"/>
              </a:rPr>
              <a:t>Are you ready for your first estimation?</a:t>
            </a:r>
            <a:endParaRPr lang="en-GB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Century Gothic" pitchFamily="34" charset="0"/>
              </a:rPr>
              <a:t>Press the arrow to start the challenge.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3704" y="0"/>
            <a:ext cx="913029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347865" y="3429000"/>
            <a:ext cx="2232248" cy="1728192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-130873" y="-32366"/>
            <a:ext cx="9274872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0" y="-32366"/>
            <a:ext cx="9144000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2699792" y="5387358"/>
            <a:ext cx="42600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Play again</a:t>
            </a:r>
            <a:endParaRPr lang="en-GB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" y="1052736"/>
            <a:ext cx="702027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36512" y="-25626"/>
            <a:ext cx="918051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teddy bears </a:t>
            </a:r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1856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2" y="0"/>
            <a:ext cx="7020270" cy="685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7308304" y="443047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18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7308304" y="217452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16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308304" y="331540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17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" y="1052736"/>
            <a:ext cx="702027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36512" y="-25626"/>
            <a:ext cx="918051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teddy bears </a:t>
            </a:r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1856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0" y="1856"/>
            <a:ext cx="9144000" cy="685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0" y="-32366"/>
            <a:ext cx="9144000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7308304" y="217452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16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7308304" y="331540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17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308304" y="443047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18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" y="1052736"/>
            <a:ext cx="702027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36512" y="-25626"/>
            <a:ext cx="918051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</a:t>
            </a:r>
            <a:r>
              <a:rPr lang="en-GB" sz="3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teddy bears </a:t>
            </a:r>
            <a:r>
              <a:rPr lang="en-GB" sz="3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are here.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1856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0" y="1856"/>
            <a:ext cx="9144000" cy="685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7308304" y="217452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16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7308304" y="331540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17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308304" y="4430473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18</a:t>
            </a:r>
            <a:endParaRPr lang="en-GB" sz="44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-130873" y="-32366"/>
            <a:ext cx="9274872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-130873" y="-32366"/>
            <a:ext cx="9274872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0" y="-32366"/>
            <a:ext cx="9144000" cy="689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2699792" y="5387358"/>
            <a:ext cx="42600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Well done!</a:t>
            </a:r>
            <a:endParaRPr lang="en-GB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7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79296" cy="710952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Why not try your own estimation activities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latin typeface="Century Gothic" panose="020B0502020202020204" pitchFamily="34" charset="0"/>
              </a:rPr>
              <a:t>Suggestions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Pick up a handful of counters or cubes. Take a quick look before estimating how many you are holding. Count them. </a:t>
            </a:r>
            <a:r>
              <a:rPr lang="en-GB" dirty="0" smtClean="0">
                <a:latin typeface="Century Gothic" panose="020B0502020202020204" pitchFamily="34" charset="0"/>
              </a:rPr>
              <a:t>Were you right</a:t>
            </a:r>
            <a:r>
              <a:rPr lang="en-GB" dirty="0" smtClean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Ask a friend to put cubes/sweets/small toys into a clear container. Estimate how many are in the container before counting them.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30872" y="-32366"/>
            <a:ext cx="9274871" cy="6890366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8" y="332656"/>
            <a:ext cx="9144000" cy="782960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Estimation.</a:t>
            </a:r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32756"/>
            <a:ext cx="8784976" cy="51485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>
                <a:latin typeface="Century Gothic" panose="020B0502020202020204" pitchFamily="34" charset="0"/>
              </a:rPr>
              <a:t>Thank you for downloading this resource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With many thanks and credit for the great clipart from: </a:t>
            </a:r>
          </a:p>
          <a:p>
            <a:pPr marL="0" indent="0" algn="ctr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GB" sz="2400" dirty="0" smtClean="0">
                <a:latin typeface="Century Gothic" panose="020B0502020202020204" pitchFamily="34" charset="0"/>
                <a:hlinkClick r:id="rId2"/>
              </a:rPr>
              <a:t>www.teacherspayteachers.com/Store/Whimsy-Clips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If you have any further questions, please do not hesitate to contact me:</a:t>
            </a:r>
          </a:p>
          <a:p>
            <a:pPr marL="0" indent="0" algn="ctr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hlinkClick r:id="rId3"/>
              </a:rPr>
              <a:t>info@allthingsmaths.co.uk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C:\Users\mrsif\Documents\Rachel\Work\TeachersPayTeachers\2018\K maths resource bundle\Toys_WhimsyClips\Logos and Terms _WhimsyClips\whimsy-clips-by-laura-strickland-square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1371"/>
            <a:ext cx="10668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rsif\Documents\Rachel\Work\website\ATMwebsite\ATM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36" y="4725144"/>
            <a:ext cx="1482328" cy="12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13193"/>
            <a:ext cx="9108504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balls are here.</a:t>
            </a:r>
            <a:endParaRPr lang="en-GB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970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731" y="1052736"/>
            <a:ext cx="6732239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0" y="-8677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35497" y="13193"/>
            <a:ext cx="91085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13193"/>
            <a:ext cx="9108504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balls are here.</a:t>
            </a:r>
            <a:endParaRPr lang="en-GB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731" y="1052736"/>
            <a:ext cx="6732239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0" y="0"/>
            <a:ext cx="909577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13193"/>
            <a:ext cx="9108504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Estimate how many balls are here.</a:t>
            </a:r>
            <a:endParaRPr lang="en-GB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052736"/>
            <a:ext cx="6732239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731" y="1052736"/>
            <a:ext cx="6732239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2730" y="0"/>
            <a:ext cx="913126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6876256" y="2172444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876256" y="3295595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876256" y="4410659"/>
            <a:ext cx="12961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" y="0"/>
            <a:ext cx="9143999" cy="6858000"/>
          </a:xfrm>
          <a:prstGeom prst="frame">
            <a:avLst>
              <a:gd name="adj1" fmla="val 11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-1982169" y="-26105"/>
            <a:ext cx="230569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7056276" y="5085184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0" y="0"/>
            <a:ext cx="8532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-5904" y="13193"/>
            <a:ext cx="91499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>
            <a:off x="7092281" y="4888562"/>
            <a:ext cx="1440160" cy="1132726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0" y="30617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699792" y="5387358"/>
            <a:ext cx="42600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Play again</a:t>
            </a:r>
            <a:endParaRPr lang="en-GB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44" y="0"/>
            <a:ext cx="9144000" cy="6858000"/>
          </a:xfrm>
          <a:prstGeom prst="frame">
            <a:avLst>
              <a:gd name="adj1" fmla="val 344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2294</TotalTime>
  <Words>417</Words>
  <Application>Microsoft Office PowerPoint</Application>
  <PresentationFormat>On-screen Show (4:3)</PresentationFormat>
  <Paragraphs>100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Estimation</vt:lpstr>
      <vt:lpstr>Estimation.</vt:lpstr>
      <vt:lpstr>Are you ready for your first estimation?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not try your own estimation activities?</vt:lpstr>
      <vt:lpstr>Estimation.</vt:lpstr>
    </vt:vector>
  </TitlesOfParts>
  <Company>Wigan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Colin2</dc:creator>
  <cp:lastModifiedBy>Colin2</cp:lastModifiedBy>
  <cp:revision>202</cp:revision>
  <dcterms:created xsi:type="dcterms:W3CDTF">2015-01-27T14:36:04Z</dcterms:created>
  <dcterms:modified xsi:type="dcterms:W3CDTF">2022-01-26T10:48:35Z</dcterms:modified>
</cp:coreProperties>
</file>