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7" r:id="rId10"/>
    <p:sldId id="298" r:id="rId11"/>
    <p:sldId id="29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28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1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8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78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10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53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3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46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7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44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254E9-10E5-4137-B228-D6E6C1569D3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30F94-2C6E-4A96-971B-5D292970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5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412776"/>
            <a:ext cx="756084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50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anose="030F0702030302020204" pitchFamily="66" charset="0"/>
              </a:rPr>
              <a:t>Doubles</a:t>
            </a:r>
            <a:endParaRPr lang="en-US" sz="150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1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9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98981" y="1724421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560303" y="508597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369074" y="107455"/>
            <a:ext cx="17749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18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6216" y="154761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60303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49896" y="2148785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25363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347864" y="507207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317776" y="366736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347864" y="210790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7812360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150149" y="51173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825442" y="512336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37413" y="366736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124641" y="215086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124641" y="366736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812360" y="22028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925363" y="511730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1925363" y="215086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439195" y="509599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439195" y="220769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57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75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5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25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750"/>
                            </p:stCondLst>
                            <p:childTnLst>
                              <p:par>
                                <p:cTn id="9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6250"/>
                            </p:stCondLst>
                            <p:childTnLst>
                              <p:par>
                                <p:cTn id="9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7750"/>
                            </p:stCondLst>
                            <p:childTnLst>
                              <p:par>
                                <p:cTn id="10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52533" y="9596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10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98981" y="1724421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659842" y="441256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369074" y="107455"/>
            <a:ext cx="17749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20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6216" y="154761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55503" y="317655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55503" y="191683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40873" y="5629160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320628" y="4373610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304991" y="314305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320628" y="191683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7680473" y="318877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106685" y="559588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666679" y="559588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384805" y="4423610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106685" y="197996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124641" y="316913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680473" y="195937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347864" y="559588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1979712" y="443612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979712" y="2985035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7666679" y="441256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24641" y="4384639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6384805" y="29850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57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75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500"/>
                            </p:stCondLst>
                            <p:childTnLst>
                              <p:par>
                                <p:cTn id="9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0"/>
                            </p:stCondLst>
                            <p:childTnLst>
                              <p:par>
                                <p:cTn id="9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3059832" y="2951982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884368" y="156269"/>
            <a:ext cx="9361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2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8153" y="332656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387993" y="2966161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4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2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2051720" y="3455005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949581" y="151291"/>
            <a:ext cx="9361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4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69274" y="346063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292080" y="1916832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126726" y="1965594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509421" y="3455005"/>
            <a:ext cx="1440160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3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3275856" y="1881973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920167" y="97696"/>
            <a:ext cx="9361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6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6308" y="292436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25982" y="3347079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325982" y="4814063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511017" y="4785661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444836" y="3305408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444836" y="186619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4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794489" y="191683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907560" y="126515"/>
            <a:ext cx="9361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8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3038" y="160681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275856" y="3453360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275856" y="1890758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794489" y="3434667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409340" y="191683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457444" y="3472098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982929" y="3452667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919040" y="1901761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5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031001" y="1905817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380312" y="126515"/>
            <a:ext cx="16561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10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6660" y="302946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115616" y="3962212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193892" y="2909999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323960" y="3940716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347864" y="1952872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7510738" y="1905817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467857" y="2922324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7632340" y="3962212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349164" y="4035089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5315729" y="1905817"/>
            <a:ext cx="1152128" cy="1125090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6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76533" y="1696175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3245590" y="340918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160744" y="126515"/>
            <a:ext cx="19271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12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30892" y="196782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275856" y="4860430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813992" y="4860430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813992" y="340918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763688" y="1997675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245590" y="1977721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391326" y="340918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828153" y="3409182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48264" y="4832628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6828153" y="1997675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426985" y="4803174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391326" y="1997675"/>
            <a:ext cx="1296144" cy="1259107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7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98981" y="1724421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560303" y="508597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369074" y="107455"/>
            <a:ext cx="17749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14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6216" y="154761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6320" y="361072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49896" y="210790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25363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347864" y="507207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347864" y="366736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347864" y="210790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7812360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150149" y="51173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825442" y="512336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37413" y="3676790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124641" y="215086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124641" y="366736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812360" y="22028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3928" y="13035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8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08520" y="131148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Double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98981" y="1724421"/>
            <a:ext cx="216024" cy="502982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560303" y="508597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369074" y="107455"/>
            <a:ext cx="17749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16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16216" y="154761"/>
            <a:ext cx="9945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cap="none" spc="50" dirty="0" smtClean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anose="020F0704030504030204" pitchFamily="34" charset="0"/>
              </a:rPr>
              <a:t>=</a:t>
            </a:r>
            <a:endParaRPr lang="en-US" sz="9600" b="1" cap="none" spc="50" dirty="0">
              <a:ln w="1143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6320" y="361072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49896" y="210790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23519" y="296361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347864" y="5072077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347864" y="36276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347864" y="2107902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7812360" y="3687334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150149" y="51173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825442" y="5123361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77729" y="4402278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124641" y="215086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124641" y="366736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812360" y="2202803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923519" y="4402278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6437413" y="2989296"/>
            <a:ext cx="1152128" cy="1125089"/>
          </a:xfrm>
          <a:prstGeom prst="ellipse">
            <a:avLst/>
          </a:pr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57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 animBg="1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41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Colin2</dc:creator>
  <cp:lastModifiedBy>Colin2</cp:lastModifiedBy>
  <cp:revision>29</cp:revision>
  <dcterms:created xsi:type="dcterms:W3CDTF">2015-07-25T10:47:01Z</dcterms:created>
  <dcterms:modified xsi:type="dcterms:W3CDTF">2015-08-17T15:20:36Z</dcterms:modified>
</cp:coreProperties>
</file>